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57" r:id="rId5"/>
    <p:sldId id="258" r:id="rId6"/>
    <p:sldId id="259" r:id="rId7"/>
    <p:sldId id="262" r:id="rId8"/>
    <p:sldId id="263" r:id="rId9"/>
    <p:sldId id="264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/>
    <p:restoredTop sz="94722"/>
  </p:normalViewPr>
  <p:slideViewPr>
    <p:cSldViewPr snapToGrid="0" snapToObjects="1">
      <p:cViewPr varScale="1">
        <p:scale>
          <a:sx n="79" d="100"/>
          <a:sy n="79" d="100"/>
        </p:scale>
        <p:origin x="22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1EA1-F4F5-DD4B-80E7-AA517A355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1A09-651B-7A4A-82B3-F1A9BB9D9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989A2-E013-C442-8C10-A6937149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571D-7364-3748-A68C-2C21DEDB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C93BA-8614-284B-B025-120A0CFA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86EF-E7CE-4E44-88B3-DE48CE7D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11307-4800-7448-BD01-E4BF3C738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4DE17-E1E3-E949-844C-3FA3B781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58A2-7C2E-6A47-B081-5AE3CAB6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F511-9EFE-6E4F-90D8-149195D0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2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B8CC7-44CB-AC49-A424-A5526DBE4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397FF-7090-C949-A24C-DB54E265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ABA49-F059-6545-A3A8-BA489DF2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75A1-4C34-724C-989B-1DDF303B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1813-6571-3147-B0FC-A1A27FF3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4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E4AA-9755-3949-8369-E7708AAB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A1B3-5DC2-8B49-ABA2-DC810B893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A329-64F5-F642-A57C-BE4F7AB8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5C1C-2C84-0640-B01A-9FE332C8E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D5ED9-2F18-4F46-9B20-BF4422F8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FAB7-BE77-2B45-BE56-D2B63403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507F3-10A9-BF40-890C-99E77A96C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CAB0-D2D2-A740-8D0C-2A703EB0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3AAC5-1C5C-2249-9774-DF77244B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B334-A13F-AB45-BF22-D9173482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1C14-27C1-C74C-8B1A-44F42659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3EEC-6C00-D548-8D16-5B6437508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F273E-84CD-A049-B6C7-C74B692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2A72C-7C6E-A446-90BF-FDF6FB02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3325-977C-D848-BCAA-16516D0E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1FFB7-841C-0D4B-ABE7-E712FFF7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3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E708-AE5C-E640-84FC-5513A03C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23F3D-692D-BA44-88C5-C74F4003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8F387-2D18-4C40-95DA-A1ADBAFB7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7AA670-505C-9942-9C0F-1F6950BB2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0599C-5864-5644-ABE4-4A3CDA3C9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3D151-8B8C-BE4E-AB52-3A1D8FCA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5CA0D-E426-E444-BCA5-D11FD45B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9A574-B53F-164A-80B8-5157823E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D037-09F6-B14F-BFCF-62EDCD3C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DC75-E730-2644-9166-87560C9F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34ECF-BBDA-1442-89BD-F42D0152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C9CD0-413D-E04A-87A2-4B946702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FE171-8521-714C-9F5D-2A434596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3F408-9648-294F-BC94-5772C107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90D8F-6E97-F04E-B9E7-570C8B47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8FB6-C03F-1B4E-8F7F-CAA73469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091A-A414-CE49-A8DF-F6C09C96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BD9F1-261A-9042-8AAD-96B573145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E944A-2AEE-7E45-BE8D-6FEC8696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B4D7-8960-D94C-B7BC-3DCCF779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CC0F4-44AC-6846-A0A1-B7B2D8F1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DD9F-CB15-694F-9E7F-52A6E758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BFFF3-9ECB-5642-90CB-0AFF70270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D3D99-9A23-6F4C-BD0A-F017FAEDD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0FFC7-155B-634C-9500-F6EA09CA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336B9-E992-E440-A7B5-86E94DDD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24D35-B0A2-2941-BE63-3CEB3F2D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CD621-DF9B-F643-9F96-7D65D147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7DE56-AC68-3642-B886-727A3A293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55C59-5DB7-6046-ABBA-E33FDE07B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515C1-058B-FA41-9487-E83124DF1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24A3-318B-ED47-8489-4FE42DCEE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57391-2259-3B4A-A254-0C664FED3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28436-7BA4-3B46-B14A-42A21F767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5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arts/carts/5d9462b4ee11cb00018b7a1e/items" TargetMode="External"/><Relationship Id="rId2" Type="http://schemas.openxmlformats.org/officeDocument/2006/relationships/hyperlink" Target="https://github.com/microservices-demo/car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rtualbox.org/" TargetMode="External"/><Relationship Id="rId3" Type="http://schemas.openxmlformats.org/officeDocument/2006/relationships/hyperlink" Target="https://microservices-demo.github.io/deployment/kubernetes-minikube.html" TargetMode="External"/><Relationship Id="rId7" Type="http://schemas.openxmlformats.org/officeDocument/2006/relationships/hyperlink" Target="https://vagrantup.com/" TargetMode="External"/><Relationship Id="rId2" Type="http://schemas.openxmlformats.org/officeDocument/2006/relationships/hyperlink" Target="https://microservices-demo.github.io/deployment/docker-compos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croservices-demo.github.io/deployment/nomad.html" TargetMode="External"/><Relationship Id="rId5" Type="http://schemas.openxmlformats.org/officeDocument/2006/relationships/hyperlink" Target="http://kubernetes.io/docs/user-guide/prereqs/" TargetMode="External"/><Relationship Id="rId4" Type="http://schemas.openxmlformats.org/officeDocument/2006/relationships/hyperlink" Target="https://github.com/kubernetes/minikube" TargetMode="External"/><Relationship Id="rId9" Type="http://schemas.openxmlformats.org/officeDocument/2006/relationships/hyperlink" Target="https://microservices-demo.github.io/docs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icroservices-demo/paymen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ervices-demo.github.io/api/index?url=https://raw.githubusercontent.com/microservices-demo/orders/master/api-spec/orders.json#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ervices-demo/ord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ervices-demo/catalogue" TargetMode="External"/><Relationship Id="rId2" Type="http://schemas.openxmlformats.org/officeDocument/2006/relationships/hyperlink" Target="https://microservices-demo.github.io/api/index?url=https://raw.githubusercontent.com/microservices-demo/catalogue/master/api-spec/catalogue.json#/defaul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ervices-demo/user" TargetMode="External"/><Relationship Id="rId2" Type="http://schemas.openxmlformats.org/officeDocument/2006/relationships/hyperlink" Target="https://microservices-demo.github.io/api/index?url=https://raw.githubusercontent.com/microservices-demo/user/master/apispec/user.json#/defaul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36877-46A0-344B-9684-425CFF2F9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96" r="1" b="32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126929" y="99492"/>
            <a:ext cx="1564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373671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205740" y="478274"/>
            <a:ext cx="1703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Cart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120C-00F2-D24B-9E09-E570F03DAC78}"/>
              </a:ext>
            </a:extLst>
          </p:cNvPr>
          <p:cNvSpPr txBox="1"/>
          <p:nvPr/>
        </p:nvSpPr>
        <p:spPr>
          <a:xfrm>
            <a:off x="52439" y="1476968"/>
            <a:ext cx="449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- </a:t>
            </a:r>
          </a:p>
          <a:p>
            <a:r>
              <a:rPr lang="en-US" dirty="0">
                <a:hlinkClick r:id="rId2"/>
              </a:rPr>
              <a:t>https://github.com/microservices-demo/carts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ECAEF-C4EA-104A-A44B-30461038AB0F}"/>
              </a:ext>
            </a:extLst>
          </p:cNvPr>
          <p:cNvSpPr txBox="1"/>
          <p:nvPr/>
        </p:nvSpPr>
        <p:spPr>
          <a:xfrm>
            <a:off x="-14904" y="3429000"/>
            <a:ext cx="7367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to carts: </a:t>
            </a:r>
            <a:r>
              <a:rPr lang="en-US" dirty="0">
                <a:hlinkClick r:id="rId3"/>
              </a:rPr>
              <a:t>carts/carts/5d9462b4ee11cb00018b7a1e/items</a:t>
            </a:r>
            <a:endParaRPr lang="en-US" dirty="0"/>
          </a:p>
          <a:p>
            <a:r>
              <a:rPr lang="en-US" dirty="0"/>
              <a:t> body: {"itemId":"3395a43e-2d88-40de-b95f-e00e1502085b","unitPrice":18}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C1C28-218A-2048-9F7A-26FE231154C7}"/>
              </a:ext>
            </a:extLst>
          </p:cNvPr>
          <p:cNvSpPr txBox="1"/>
          <p:nvPr/>
        </p:nvSpPr>
        <p:spPr>
          <a:xfrm>
            <a:off x="25818" y="4088369"/>
            <a:ext cx="6634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/cart </a:t>
            </a:r>
          </a:p>
          <a:p>
            <a:r>
              <a:rPr lang="en-US" dirty="0"/>
              <a:t>Body {"id":"510a0d7e-8e83-4193-b483-e27e09ddc34d","quantity":1}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AF5F0-0712-0441-9966-15B488F6355C}"/>
              </a:ext>
            </a:extLst>
          </p:cNvPr>
          <p:cNvSpPr txBox="1"/>
          <p:nvPr/>
        </p:nvSpPr>
        <p:spPr>
          <a:xfrm>
            <a:off x="55457" y="2452984"/>
            <a:ext cx="143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carts/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25589-BECD-5547-9991-7C0F5952F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07763"/>
            <a:ext cx="6324600" cy="21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767483-B7E9-4141-ACB4-BC04EACD9DD7}"/>
              </a:ext>
            </a:extLst>
          </p:cNvPr>
          <p:cNvSpPr txBox="1"/>
          <p:nvPr/>
        </p:nvSpPr>
        <p:spPr>
          <a:xfrm>
            <a:off x="163286" y="473528"/>
            <a:ext cx="1607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Instruction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9283BC3-D21D-F843-A764-574C1664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6" y="998382"/>
            <a:ext cx="9584871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 app to run local, app have an multiple ways how to run locally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Docker compose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(checked by us)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 soft – docker, docker compose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clone https://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github.com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/microservices-demo/microservices-demo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 microservices-demo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 -f deploy/docker-compose/docker-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compose.yml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 -d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Logs - </a:t>
            </a:r>
            <a:r>
              <a:rPr kumimoji="0" lang="en-GB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 -f microservices-demo/deploy/docker-compose/docker-</a:t>
            </a:r>
            <a:r>
              <a:rPr kumimoji="0" lang="en-GB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compose.yml</a:t>
            </a:r>
            <a:r>
              <a:rPr kumimoji="0" lang="en-GB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logs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off - </a:t>
            </a: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 -f deploy/docker-compose/docker-</a:t>
            </a:r>
            <a:r>
              <a:rPr kumimoji="0" lang="en-GB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compose.yml</a:t>
            </a: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down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Kubernetes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Minikube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kubectl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Nomad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Vagrant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~&gt; 1.8.1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VirtualBox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~&gt; 5.0.22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options -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https://microservices-demo.github.io/docs/index.html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Each team will have an EC2 instance with installed app, and with full access to EC2 instance via SSH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Also each team could run apps locally, app have an multiple ways how to run locally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compose (checked by us)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 soft – 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docker, docker compose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clone &lt;link&gt;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microservices-demo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docker-compose -f deploy/docker-compose/docker-</a:t>
            </a:r>
            <a:r>
              <a:rPr kumimoji="0" lang="en-GB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compose.yml</a:t>
            </a: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 -d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Logs - </a:t>
            </a:r>
            <a:r>
              <a:rPr kumimoji="0" lang="en-GB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docker-compose -f microservices-demo/deploy/docker-compose/docker-</a:t>
            </a:r>
            <a:r>
              <a:rPr kumimoji="0" lang="en-GB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compose.yml</a:t>
            </a:r>
            <a:r>
              <a:rPr kumimoji="0" lang="en-GB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logs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 off - </a:t>
            </a: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docker-compose -f deploy/docker-compose/docker-</a:t>
            </a:r>
            <a:r>
              <a:rPr kumimoji="0" lang="en-GB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compose.yml</a:t>
            </a: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down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Kubernetes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minikube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Minikube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kubectl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Nomad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Vagrant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~&gt; 1.8.1 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VirtualBox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~&gt; 5.0.22</a:t>
            </a:r>
            <a:endParaRPr kumimoji="0" lang="en-GB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Other options -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126929" y="99492"/>
            <a:ext cx="1263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Backend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E0E82-E266-8C49-A3DD-66FE017B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711319"/>
            <a:ext cx="10765644" cy="55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205740" y="238968"/>
            <a:ext cx="2296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Payment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A8DDA-BB29-5A4F-8645-FC5C1342325A}"/>
              </a:ext>
            </a:extLst>
          </p:cNvPr>
          <p:cNvSpPr txBox="1"/>
          <p:nvPr/>
        </p:nvSpPr>
        <p:spPr>
          <a:xfrm>
            <a:off x="150307" y="700633"/>
            <a:ext cx="869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 - </a:t>
            </a:r>
          </a:p>
          <a:p>
            <a:r>
              <a:rPr lang="en-US" dirty="0"/>
              <a:t>https://microservices-</a:t>
            </a:r>
            <a:r>
              <a:rPr lang="en-US" dirty="0" err="1"/>
              <a:t>demo.github.io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index?url</a:t>
            </a:r>
            <a:r>
              <a:rPr lang="en-US" dirty="0"/>
              <a:t>=https://</a:t>
            </a:r>
            <a:r>
              <a:rPr lang="en-US" dirty="0" err="1"/>
              <a:t>raw.githubusercontent.com</a:t>
            </a:r>
            <a:r>
              <a:rPr lang="en-US" dirty="0"/>
              <a:t>/microservices-demo/payment/master/</a:t>
            </a:r>
            <a:r>
              <a:rPr lang="en-US" dirty="0" err="1"/>
              <a:t>api</a:t>
            </a:r>
            <a:r>
              <a:rPr lang="en-US" dirty="0"/>
              <a:t>-spec/</a:t>
            </a:r>
            <a:r>
              <a:rPr lang="en-US" dirty="0" err="1"/>
              <a:t>payment.json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120C-00F2-D24B-9E09-E570F03DAC78}"/>
              </a:ext>
            </a:extLst>
          </p:cNvPr>
          <p:cNvSpPr txBox="1"/>
          <p:nvPr/>
        </p:nvSpPr>
        <p:spPr>
          <a:xfrm>
            <a:off x="150307" y="2096236"/>
            <a:ext cx="48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Code - </a:t>
            </a:r>
          </a:p>
          <a:p>
            <a:r>
              <a:rPr lang="en-US" dirty="0">
                <a:hlinkClick r:id="rId2"/>
              </a:rPr>
              <a:t>https://github.com/microservices-demo/payment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65AD3-114C-D34F-824B-C552D1246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073956"/>
            <a:ext cx="8204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6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192036" y="169520"/>
            <a:ext cx="2296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Payment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72A9B-0B30-7C40-A4AB-FD821613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3" y="0"/>
            <a:ext cx="4869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8136E4-A701-1C49-8A3D-254CC34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712153"/>
            <a:ext cx="5069382" cy="250934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99705-2F91-174C-9458-35AC21598EBF}"/>
              </a:ext>
            </a:extLst>
          </p:cNvPr>
          <p:cNvSpPr txBox="1"/>
          <p:nvPr/>
        </p:nvSpPr>
        <p:spPr>
          <a:xfrm>
            <a:off x="7784783" y="1834352"/>
            <a:ext cx="4218164" cy="338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Spec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https://microservices-demo.github.io/api/index?url=https://raw.githubusercontent.com/microservices-demo/orders/master/api-spec/orders.json#/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B8A83-B4CA-934F-BCCB-D9EB006F4C3E}"/>
              </a:ext>
            </a:extLst>
          </p:cNvPr>
          <p:cNvSpPr/>
          <p:nvPr/>
        </p:nvSpPr>
        <p:spPr>
          <a:xfrm>
            <a:off x="373232" y="455414"/>
            <a:ext cx="2362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i="0" dirty="0">
                <a:effectLst/>
                <a:latin typeface="Helvetica Neue" panose="02000503000000020004" pitchFamily="2" charset="0"/>
              </a:rPr>
              <a:t>Orders Service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50C5C-7395-2D4A-A2C1-8A1C24C38A12}"/>
              </a:ext>
            </a:extLst>
          </p:cNvPr>
          <p:cNvSpPr/>
          <p:nvPr/>
        </p:nvSpPr>
        <p:spPr>
          <a:xfrm>
            <a:off x="373232" y="1021912"/>
            <a:ext cx="4639925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 dirty="0">
                <a:solidFill>
                  <a:srgbClr val="091E42"/>
                </a:solidFill>
                <a:effectLst/>
                <a:latin typeface="-apple-system"/>
                <a:hlinkClick r:id="rId4"/>
              </a:rPr>
              <a:t>Code -</a:t>
            </a:r>
          </a:p>
          <a:p>
            <a:pPr>
              <a:spcAft>
                <a:spcPts val="600"/>
              </a:spcAft>
            </a:pPr>
            <a:r>
              <a:rPr lang="en-US" b="0" i="0" dirty="0">
                <a:solidFill>
                  <a:srgbClr val="091E42"/>
                </a:solidFill>
                <a:effectLst/>
                <a:latin typeface="-apple-system"/>
                <a:hlinkClick r:id="rId4"/>
              </a:rPr>
              <a:t>https://github.com/microservices-demo/orders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2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C98FC-7B88-CF4E-927D-87196D2B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43" y="643467"/>
            <a:ext cx="4261865" cy="5571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40B100-7B5A-164B-B2C8-83049B55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25" y="643467"/>
            <a:ext cx="4178298" cy="5571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8A83-B4CA-934F-BCCB-D9EB006F4C3E}"/>
              </a:ext>
            </a:extLst>
          </p:cNvPr>
          <p:cNvSpPr/>
          <p:nvPr/>
        </p:nvSpPr>
        <p:spPr>
          <a:xfrm>
            <a:off x="477012" y="480060"/>
            <a:ext cx="1274708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i="0" dirty="0">
                <a:effectLst/>
                <a:latin typeface="Helvetica Neue" panose="02000503000000020004" pitchFamily="2" charset="0"/>
              </a:rPr>
              <a:t>Orders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Helvetica Neue" panose="02000503000000020004" pitchFamily="2" charset="0"/>
              </a:rPr>
              <a:t>Service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869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185682" y="334863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Catalogue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A8DDA-BB29-5A4F-8645-FC5C1342325A}"/>
              </a:ext>
            </a:extLst>
          </p:cNvPr>
          <p:cNvSpPr txBox="1"/>
          <p:nvPr/>
        </p:nvSpPr>
        <p:spPr>
          <a:xfrm>
            <a:off x="264268" y="1093708"/>
            <a:ext cx="4947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Spec - </a:t>
            </a:r>
          </a:p>
          <a:p>
            <a:r>
              <a:rPr lang="en-US" dirty="0">
                <a:hlinkClick r:id="rId2"/>
              </a:rPr>
              <a:t>https://microservices-demo.github.io/api/index?url=https://raw.githubusercontent.com/microservices-demo/catalogue/master/api-spec/catalogue.json#/default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120C-00F2-D24B-9E09-E570F03DAC78}"/>
              </a:ext>
            </a:extLst>
          </p:cNvPr>
          <p:cNvSpPr txBox="1"/>
          <p:nvPr/>
        </p:nvSpPr>
        <p:spPr>
          <a:xfrm>
            <a:off x="6733440" y="1130243"/>
            <a:ext cx="494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Code - </a:t>
            </a:r>
          </a:p>
          <a:p>
            <a:r>
              <a:rPr lang="en-US" dirty="0">
                <a:hlinkClick r:id="rId3"/>
              </a:rPr>
              <a:t>https://github.com/microservices-demo/catalogue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FD0C0-D041-2E49-9099-25357C44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7" y="3093244"/>
            <a:ext cx="8559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3325D-1E8C-E54E-BA41-FD2BA5EB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77151"/>
            <a:ext cx="5426764" cy="1994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FC58A-BA62-0C48-8F54-05E6694A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499" y="321734"/>
            <a:ext cx="4521665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361FC6-B137-5C47-80C5-CD91835A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102393"/>
            <a:ext cx="5426764" cy="181796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FBD90C-C472-CF48-A36F-65E2C0FED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410" y="3631096"/>
            <a:ext cx="4381842" cy="27605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429454" y="101922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Catalogue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8275FA-D647-D04B-84C3-EB80C5A01EDC}"/>
              </a:ext>
            </a:extLst>
          </p:cNvPr>
          <p:cNvSpPr/>
          <p:nvPr/>
        </p:nvSpPr>
        <p:spPr>
          <a:xfrm>
            <a:off x="185682" y="272256"/>
            <a:ext cx="1879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Users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A8DDA-BB29-5A4F-8645-FC5C1342325A}"/>
              </a:ext>
            </a:extLst>
          </p:cNvPr>
          <p:cNvSpPr txBox="1"/>
          <p:nvPr/>
        </p:nvSpPr>
        <p:spPr>
          <a:xfrm>
            <a:off x="0" y="917694"/>
            <a:ext cx="4757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Spec – </a:t>
            </a:r>
          </a:p>
          <a:p>
            <a:r>
              <a:rPr lang="en-US" dirty="0">
                <a:hlinkClick r:id="rId2"/>
              </a:rPr>
              <a:t>https://microservices-demo.github.io/api/index?url=https://raw.githubusercontent.com/microservices-demo/user/master/apispec/user.json#/default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120C-00F2-D24B-9E09-E570F03DAC78}"/>
              </a:ext>
            </a:extLst>
          </p:cNvPr>
          <p:cNvSpPr txBox="1"/>
          <p:nvPr/>
        </p:nvSpPr>
        <p:spPr>
          <a:xfrm>
            <a:off x="0" y="2850516"/>
            <a:ext cx="444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Code - </a:t>
            </a:r>
          </a:p>
          <a:p>
            <a:r>
              <a:rPr lang="en-US" dirty="0">
                <a:hlinkClick r:id="rId3"/>
              </a:rPr>
              <a:t>https://github.com/microservices-demo/user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8D2BB-40B4-8840-93BC-A2D1C4DB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794" y="0"/>
            <a:ext cx="7035206" cy="4952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B726E-A4E1-7A42-A1A4-8CFFF43ADE75}"/>
              </a:ext>
            </a:extLst>
          </p:cNvPr>
          <p:cNvSpPr txBox="1"/>
          <p:nvPr/>
        </p:nvSpPr>
        <p:spPr>
          <a:xfrm>
            <a:off x="0" y="4916269"/>
            <a:ext cx="427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users get cookie at the login, all user actions should contain login cookie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7B63-2A1C-654F-B760-419DD4AB0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62600"/>
            <a:ext cx="6400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62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363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Helvetica Neue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Pletenev, Konstantin</dc:creator>
  <cp:lastModifiedBy>Pletenev, Konstantin</cp:lastModifiedBy>
  <cp:revision>6</cp:revision>
  <dcterms:created xsi:type="dcterms:W3CDTF">2019-10-07T15:41:12Z</dcterms:created>
  <dcterms:modified xsi:type="dcterms:W3CDTF">2019-10-07T16:11:35Z</dcterms:modified>
</cp:coreProperties>
</file>